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74" r:id="rId5"/>
    <p:sldId id="275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1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CC789-C66E-426E-A0E3-F8022BDBC8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C8752-7469-43B5-9D32-882458AC0F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34504-FAD7-4905-8683-A875818D2D70}" type="datetimeFigureOut">
              <a:rPr lang="en-US" smtClean="0"/>
              <a:t>12/18/2020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E13E2-AF95-4548-A2D9-293EC08A09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7867C-F337-497D-BF91-0662C4E21F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8D62-DF13-47C4-842D-9B50ADA87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04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68130-B967-44AA-AA75-1C9009320819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19714-86B5-4E2F-9574-D1DDE60569B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208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021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345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20.sv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2.svg"/><Relationship Id="rId9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6.svg"/><Relationship Id="rId9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3732457-3766-4FE5-9E57-6C200FBC3D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04" y="582123"/>
            <a:ext cx="10760400" cy="25281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664D30-9DFC-4125-B019-D9B9D6ABF16F}"/>
              </a:ext>
            </a:extLst>
          </p:cNvPr>
          <p:cNvGrpSpPr/>
          <p:nvPr userDrawn="1"/>
        </p:nvGrpSpPr>
        <p:grpSpPr>
          <a:xfrm>
            <a:off x="235200" y="228737"/>
            <a:ext cx="11721600" cy="6400527"/>
            <a:chOff x="235200" y="228737"/>
            <a:chExt cx="11721600" cy="6400527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2F0D5C2-D036-462B-BFC0-439BDE233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200" y="289054"/>
              <a:ext cx="11595600" cy="627989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3F7B7-F8DB-4D36-9D36-042F152C76FB}"/>
                </a:ext>
              </a:extLst>
            </p:cNvPr>
            <p:cNvSpPr/>
            <p:nvPr userDrawn="1"/>
          </p:nvSpPr>
          <p:spPr>
            <a:xfrm>
              <a:off x="388200" y="381600"/>
              <a:ext cx="11415600" cy="6094800"/>
            </a:xfrm>
            <a:prstGeom prst="rect">
              <a:avLst/>
            </a:prstGeom>
            <a:noFill/>
            <a:ln w="18034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6A84DDF-182F-4A39-B9C7-0709A22ED8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200" y="228737"/>
              <a:ext cx="11721600" cy="640052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4A80B3-55F0-4546-B53A-EE07D8461D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88918"/>
            <a:ext cx="9144000" cy="1909763"/>
          </a:xfrm>
        </p:spPr>
        <p:txBody>
          <a:bodyPr anchor="b">
            <a:noAutofit/>
          </a:bodyPr>
          <a:lstStyle>
            <a:lvl1pPr algn="ctr">
              <a:defRPr sz="14500"/>
            </a:lvl1pPr>
          </a:lstStyle>
          <a:p>
            <a:r>
              <a:rPr lang="en-US" noProof="0"/>
              <a:t>Birthday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A760B-658E-4B8F-86C3-28D93F5BF8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65566"/>
            <a:ext cx="9144000" cy="532959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special moments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A18C0-472B-4486-9F56-6E01F355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A2A2-B0F7-4453-9F2F-97605249843C}" type="datetime1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3886-4E95-41BA-8CD1-F904E2A4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E60C4-24AF-4E96-89C9-37BA2986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A0071A-E684-4084-9AC3-EADF8A3EB082}"/>
              </a:ext>
            </a:extLst>
          </p:cNvPr>
          <p:cNvSpPr/>
          <p:nvPr userDrawn="1"/>
        </p:nvSpPr>
        <p:spPr>
          <a:xfrm>
            <a:off x="3544800" y="4346221"/>
            <a:ext cx="8647200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BD6757-8401-46C4-9125-5AA302FF0B27}"/>
              </a:ext>
            </a:extLst>
          </p:cNvPr>
          <p:cNvCxnSpPr/>
          <p:nvPr userDrawn="1"/>
        </p:nvCxnSpPr>
        <p:spPr>
          <a:xfrm>
            <a:off x="4620000" y="5060591"/>
            <a:ext cx="295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B89E95DA-C24C-464B-B9E1-40CD0A627C0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00000">
            <a:off x="2848103" y="3615706"/>
            <a:ext cx="1440000" cy="149703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2ECA27F-30BB-4A2E-A2DB-01547B58CC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8414" y="2635826"/>
            <a:ext cx="720000" cy="74851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DB9A57-CAF9-413B-AE49-F980BFD40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5" y="5177497"/>
            <a:ext cx="2965450" cy="484188"/>
          </a:xfrm>
        </p:spPr>
        <p:txBody>
          <a:bodyPr>
            <a:normAutofit/>
          </a:bodyPr>
          <a:lstStyle>
            <a:lvl1pPr marL="0" indent="0" algn="ctr">
              <a:buNone/>
              <a:defRPr sz="1500" b="1">
                <a:solidFill>
                  <a:schemeClr val="bg2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/>
              <a:t>26 May 20XX</a:t>
            </a:r>
          </a:p>
        </p:txBody>
      </p:sp>
    </p:spTree>
    <p:extLst>
      <p:ext uri="{BB962C8B-B14F-4D97-AF65-F5344CB8AC3E}">
        <p14:creationId xmlns:p14="http://schemas.microsoft.com/office/powerpoint/2010/main" val="296579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C88B264-9C2B-477E-8521-904E363764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732" y="1560762"/>
            <a:ext cx="5198400" cy="38924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ACBA43-AC14-4B42-A8D4-C188C3B038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5868" y="1560762"/>
            <a:ext cx="5198400" cy="3892460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2932" y="1675017"/>
            <a:ext cx="4968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D1298B43-7FA9-4B54-BDDD-5897284E22CB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6411068" y="1675017"/>
            <a:ext cx="4968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2251132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485720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7849268" y="5622089"/>
            <a:ext cx="2091600" cy="533521"/>
            <a:chOff x="2269862" y="5619149"/>
            <a:chExt cx="2091600" cy="5335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0838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3275" y="696762"/>
            <a:ext cx="1728000" cy="172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88336" y="459344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D86BBB2-3F94-4BA0-AB38-6931A8FF16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0397" y="1560762"/>
            <a:ext cx="3291206" cy="3506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83040E-0850-43B7-AE56-1673D46B9F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732" y="1560762"/>
            <a:ext cx="3294000" cy="3889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4732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1298932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533520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4EF5EEF4-65EF-47CF-B001-18214FB391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6000" y="1675017"/>
            <a:ext cx="3060000" cy="327600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76378ED-B171-494D-841A-374CD17D6E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5" name="Picture Placeholder 14">
            <a:extLst>
              <a:ext uri="{FF2B5EF4-FFF2-40B4-BE49-F238E27FC236}">
                <a16:creationId xmlns:a16="http://schemas.microsoft.com/office/drawing/2014/main" id="{764FAF39-53AB-435C-B735-0E6D3E283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09A901-1C89-40D8-82BA-C626E3118013}"/>
              </a:ext>
            </a:extLst>
          </p:cNvPr>
          <p:cNvGrpSpPr/>
          <p:nvPr userDrawn="1"/>
        </p:nvGrpSpPr>
        <p:grpSpPr>
          <a:xfrm>
            <a:off x="5050200" y="5250114"/>
            <a:ext cx="2091600" cy="533521"/>
            <a:chOff x="2269862" y="5619149"/>
            <a:chExt cx="2091600" cy="5335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D24A0E-497C-45D9-92C3-D710E4AC6B39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2FF488D-DDA8-4E31-8C9B-C5FA9DCACD4D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BCD8D3-E884-4B62-8E53-523C64FFDE36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5E22F219-F01E-4C9C-870A-815B5C0620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4788" y="5330617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857" y="701638"/>
            <a:ext cx="1728000" cy="1728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6163" y="4668001"/>
            <a:ext cx="1164225" cy="116422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4304" y="458621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2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683040E-0850-43B7-AE56-1673D46B9F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32" y="1560762"/>
            <a:ext cx="3294000" cy="3889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4732" y="1665492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1298932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533520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76378ED-B171-494D-841A-374CD17D6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5" name="Picture Placeholder 14">
            <a:extLst>
              <a:ext uri="{FF2B5EF4-FFF2-40B4-BE49-F238E27FC236}">
                <a16:creationId xmlns:a16="http://schemas.microsoft.com/office/drawing/2014/main" id="{764FAF39-53AB-435C-B735-0E6D3E283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65492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27732" y="1064294"/>
            <a:ext cx="1728000" cy="172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AFD2560-0234-4320-A470-03C38AFF9AA4}"/>
              </a:ext>
            </a:extLst>
          </p:cNvPr>
          <p:cNvSpPr/>
          <p:nvPr userDrawn="1"/>
        </p:nvSpPr>
        <p:spPr>
          <a:xfrm>
            <a:off x="4494000" y="1635551"/>
            <a:ext cx="3204000" cy="372600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EF88D6-C42F-46B7-B2C7-CB38379553CC}"/>
              </a:ext>
            </a:extLst>
          </p:cNvPr>
          <p:cNvSpPr/>
          <p:nvPr userDrawn="1"/>
        </p:nvSpPr>
        <p:spPr>
          <a:xfrm>
            <a:off x="4566000" y="1560762"/>
            <a:ext cx="3060000" cy="3875579"/>
          </a:xfrm>
          <a:prstGeom prst="rect">
            <a:avLst/>
          </a:prstGeom>
          <a:noFill/>
          <a:ln w="698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1148CFC0-2467-4972-9FF3-387973F689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7892" y="1821941"/>
            <a:ext cx="2648308" cy="335322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F647267-0DAB-482A-858D-3EA5F9E3CC0D}"/>
              </a:ext>
            </a:extLst>
          </p:cNvPr>
          <p:cNvSpPr/>
          <p:nvPr userDrawn="1"/>
        </p:nvSpPr>
        <p:spPr>
          <a:xfrm>
            <a:off x="4566000" y="1635551"/>
            <a:ext cx="3060000" cy="3726000"/>
          </a:xfrm>
          <a:custGeom>
            <a:avLst/>
            <a:gdLst>
              <a:gd name="connsiteX0" fmla="*/ 0 w 3060000"/>
              <a:gd name="connsiteY0" fmla="*/ 0 h 3726000"/>
              <a:gd name="connsiteX1" fmla="*/ 3060000 w 3060000"/>
              <a:gd name="connsiteY1" fmla="*/ 0 h 3726000"/>
              <a:gd name="connsiteX2" fmla="*/ 3060000 w 3060000"/>
              <a:gd name="connsiteY2" fmla="*/ 3726000 h 3726000"/>
              <a:gd name="connsiteX3" fmla="*/ 0 w 3060000"/>
              <a:gd name="connsiteY3" fmla="*/ 3726000 h 37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726000">
                <a:moveTo>
                  <a:pt x="0" y="0"/>
                </a:moveTo>
                <a:lnTo>
                  <a:pt x="3060000" y="0"/>
                </a:lnTo>
                <a:lnTo>
                  <a:pt x="3060000" y="3726000"/>
                </a:lnTo>
                <a:lnTo>
                  <a:pt x="0" y="3726000"/>
                </a:lnTo>
                <a:close/>
              </a:path>
            </a:pathLst>
          </a:cu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8643" y="4518375"/>
            <a:ext cx="1164225" cy="116422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3934" y="4571001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1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B1AABF8-8833-4F85-9811-16829CE2D6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32" y="1560762"/>
            <a:ext cx="7025096" cy="389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8331" y="1675017"/>
            <a:ext cx="6804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3174531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409119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298" y="4580383"/>
            <a:ext cx="1728000" cy="172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E537D5-E629-4339-81CF-EE1F24FE64ED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F3DC5A-4053-460C-885B-F4EFC4C4959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0EFA39-7E11-44FC-8B06-12B5A240EB16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26AD1D-1A90-4A79-9774-85D33F728E5B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733AB1F5-8025-4875-8F0A-4A594C29A6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7FCBDF6-FB95-48A8-9E96-B54920A732C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9" name="Picture Placeholder 14">
            <a:extLst>
              <a:ext uri="{FF2B5EF4-FFF2-40B4-BE49-F238E27FC236}">
                <a16:creationId xmlns:a16="http://schemas.microsoft.com/office/drawing/2014/main" id="{AD8F1A04-7605-46BD-B886-35C03C958B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5116" y="70848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80E30CE-2E08-4BFA-8933-4E2272C8D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815" y="1560762"/>
            <a:ext cx="10772370" cy="35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4196" y="4494476"/>
            <a:ext cx="1164225" cy="1164225"/>
          </a:xfrm>
          <a:prstGeom prst="rect">
            <a:avLst/>
          </a:prstGeom>
        </p:spPr>
      </p:pic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4EF5EEF4-65EF-47CF-B001-18214FB391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000" y="1675017"/>
            <a:ext cx="10548000" cy="327600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09A901-1C89-40D8-82BA-C626E3118013}"/>
              </a:ext>
            </a:extLst>
          </p:cNvPr>
          <p:cNvGrpSpPr/>
          <p:nvPr userDrawn="1"/>
        </p:nvGrpSpPr>
        <p:grpSpPr>
          <a:xfrm>
            <a:off x="5050200" y="5250114"/>
            <a:ext cx="2091600" cy="533521"/>
            <a:chOff x="2269862" y="5619149"/>
            <a:chExt cx="2091600" cy="5335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D24A0E-497C-45D9-92C3-D710E4AC6B39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2FF488D-DDA8-4E31-8C9B-C5FA9DCACD4D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BCD8D3-E884-4B62-8E53-523C64FFDE36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5E22F219-F01E-4C9C-870A-815B5C0620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4788" y="5330617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000" y="71033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6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E387864-678A-4424-8838-3BFC042CF4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2905" y="1560762"/>
            <a:ext cx="7025096" cy="3891600"/>
          </a:xfrm>
          <a:prstGeom prst="rect">
            <a:avLst/>
          </a:prstGeom>
        </p:spPr>
      </p:pic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E6CBCED1-5DE9-4CDA-8776-E4149E1975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3504" y="1675017"/>
            <a:ext cx="6804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2021" y="718514"/>
            <a:ext cx="1728000" cy="172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E537D5-E629-4339-81CF-EE1F24FE64ED}"/>
              </a:ext>
            </a:extLst>
          </p:cNvPr>
          <p:cNvGrpSpPr/>
          <p:nvPr userDrawn="1"/>
        </p:nvGrpSpPr>
        <p:grpSpPr>
          <a:xfrm>
            <a:off x="6949704" y="5622089"/>
            <a:ext cx="2091600" cy="533521"/>
            <a:chOff x="2269862" y="5619149"/>
            <a:chExt cx="2091600" cy="5335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F3DC5A-4053-460C-885B-F4EFC4C4959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0EFA39-7E11-44FC-8B06-12B5A240EB16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26AD1D-1A90-4A79-9774-85D33F728E5B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733AB1F5-8025-4875-8F0A-4A594C29A6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4292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B4A2D8-E9E8-4DCA-A530-B8E27ED73725}"/>
              </a:ext>
            </a:extLst>
          </p:cNvPr>
          <p:cNvSpPr/>
          <p:nvPr userDrawn="1"/>
        </p:nvSpPr>
        <p:spPr>
          <a:xfrm>
            <a:off x="686885" y="1635551"/>
            <a:ext cx="3204000" cy="372600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442C19-EB3A-4373-8827-C64BB5F022C2}"/>
              </a:ext>
            </a:extLst>
          </p:cNvPr>
          <p:cNvSpPr/>
          <p:nvPr userDrawn="1"/>
        </p:nvSpPr>
        <p:spPr>
          <a:xfrm>
            <a:off x="758885" y="1560762"/>
            <a:ext cx="3060000" cy="3875579"/>
          </a:xfrm>
          <a:prstGeom prst="rect">
            <a:avLst/>
          </a:prstGeom>
          <a:noFill/>
          <a:ln w="698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7D272F48-7CA4-4FA5-AB32-FAB13026F9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777" y="1821941"/>
            <a:ext cx="2648308" cy="335322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5DE8FAB-E151-479E-819E-2E9BF2E78030}"/>
              </a:ext>
            </a:extLst>
          </p:cNvPr>
          <p:cNvSpPr/>
          <p:nvPr userDrawn="1"/>
        </p:nvSpPr>
        <p:spPr>
          <a:xfrm>
            <a:off x="758885" y="1635551"/>
            <a:ext cx="3060000" cy="3726000"/>
          </a:xfrm>
          <a:custGeom>
            <a:avLst/>
            <a:gdLst>
              <a:gd name="connsiteX0" fmla="*/ 0 w 3060000"/>
              <a:gd name="connsiteY0" fmla="*/ 0 h 3726000"/>
              <a:gd name="connsiteX1" fmla="*/ 3060000 w 3060000"/>
              <a:gd name="connsiteY1" fmla="*/ 0 h 3726000"/>
              <a:gd name="connsiteX2" fmla="*/ 3060000 w 3060000"/>
              <a:gd name="connsiteY2" fmla="*/ 3726000 h 3726000"/>
              <a:gd name="connsiteX3" fmla="*/ 0 w 3060000"/>
              <a:gd name="connsiteY3" fmla="*/ 3726000 h 37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726000">
                <a:moveTo>
                  <a:pt x="0" y="0"/>
                </a:moveTo>
                <a:lnTo>
                  <a:pt x="3060000" y="0"/>
                </a:lnTo>
                <a:lnTo>
                  <a:pt x="3060000" y="3726000"/>
                </a:lnTo>
                <a:lnTo>
                  <a:pt x="0" y="3726000"/>
                </a:lnTo>
                <a:close/>
              </a:path>
            </a:pathLst>
          </a:cu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9" y="4567862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DF5AD-4BAE-4D29-94F3-0A1D67CE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5A5CE-A637-4336-8207-5DE2ADEA3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1B086-7B91-42C0-9F16-5A14CDA44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659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175FC63-418E-4B26-A0F8-020F3C6EFB6F}" type="datetime1">
              <a:rPr lang="en-US" noProof="0" smtClean="0"/>
              <a:pPr/>
              <a:t>12/18/2020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3CC2B-1C87-481D-B26C-EEB6383CA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0659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DA75C-46A3-4466-8FE3-B1E30D47F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4349" y="6065911"/>
            <a:ext cx="403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7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31ADF1A-7C4D-4D4E-9CB2-A11361CB5F40}"/>
              </a:ext>
            </a:extLst>
          </p:cNvPr>
          <p:cNvSpPr/>
          <p:nvPr/>
        </p:nvSpPr>
        <p:spPr>
          <a:xfrm>
            <a:off x="4175760" y="4977618"/>
            <a:ext cx="7624690" cy="126609"/>
          </a:xfrm>
          <a:prstGeom prst="rect">
            <a:avLst/>
          </a:prstGeom>
          <a:solidFill>
            <a:srgbClr val="05050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29257A-4619-4661-A354-8820F095D6E2}"/>
              </a:ext>
            </a:extLst>
          </p:cNvPr>
          <p:cNvSpPr/>
          <p:nvPr/>
        </p:nvSpPr>
        <p:spPr>
          <a:xfrm>
            <a:off x="4164037" y="4290646"/>
            <a:ext cx="7624690" cy="126609"/>
          </a:xfrm>
          <a:prstGeom prst="rect">
            <a:avLst/>
          </a:prstGeom>
          <a:solidFill>
            <a:srgbClr val="05050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DD2DB-9738-4DE8-B9A0-1A1181CFA459}"/>
              </a:ext>
            </a:extLst>
          </p:cNvPr>
          <p:cNvSpPr txBox="1"/>
          <p:nvPr/>
        </p:nvSpPr>
        <p:spPr>
          <a:xfrm>
            <a:off x="393894" y="351691"/>
            <a:ext cx="11798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Forte" panose="03060902040502070203" pitchFamily="66" charset="0"/>
              </a:rPr>
              <a:t>We’ll miss you, Ashitha…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28854D-2ED8-4CF3-847B-051A20E32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5" b="8737"/>
          <a:stretch/>
        </p:blipFill>
        <p:spPr bwMode="auto">
          <a:xfrm>
            <a:off x="635629" y="675817"/>
            <a:ext cx="3209609" cy="323556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DF0D15D-1FCA-465D-B92A-D9D3B45B2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 r="6776" b="7409"/>
          <a:stretch/>
        </p:blipFill>
        <p:spPr bwMode="auto">
          <a:xfrm>
            <a:off x="7976382" y="949569"/>
            <a:ext cx="3640414" cy="323556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2E5C35D-B261-4A01-BF8A-4CE7688B31A0}"/>
              </a:ext>
            </a:extLst>
          </p:cNvPr>
          <p:cNvSpPr txBox="1"/>
          <p:nvPr/>
        </p:nvSpPr>
        <p:spPr>
          <a:xfrm rot="18752488">
            <a:off x="4097744" y="2857134"/>
            <a:ext cx="361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Forte" panose="03060902040502070203" pitchFamily="66" charset="0"/>
              </a:rPr>
              <a:t>All The Best !!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E2506168-0557-4356-8578-2FB38B98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87298" y="4110116"/>
            <a:ext cx="2572992" cy="225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B0B4BA3-59C5-41F0-BD5D-C07D2132F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77" y="4110116"/>
            <a:ext cx="2572991" cy="22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FDD2DB-9738-4DE8-B9A0-1A1181CFA459}"/>
              </a:ext>
            </a:extLst>
          </p:cNvPr>
          <p:cNvSpPr txBox="1"/>
          <p:nvPr/>
        </p:nvSpPr>
        <p:spPr>
          <a:xfrm>
            <a:off x="393894" y="351691"/>
            <a:ext cx="11798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Forte" panose="03060902040502070203" pitchFamily="66" charset="0"/>
              </a:rPr>
              <a:t>We’ll miss you, Ashitha…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96E59E-45BA-46D7-972C-5EE94D3F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861" y="1590261"/>
            <a:ext cx="7911548" cy="458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8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irthday dark">
      <a:dk1>
        <a:sysClr val="windowText" lastClr="000000"/>
      </a:dk1>
      <a:lt1>
        <a:sysClr val="window" lastClr="FFFFFF"/>
      </a:lt1>
      <a:dk2>
        <a:srgbClr val="05151E"/>
      </a:dk2>
      <a:lt2>
        <a:srgbClr val="E5B149"/>
      </a:lt2>
      <a:accent1>
        <a:srgbClr val="402312"/>
      </a:accent1>
      <a:accent2>
        <a:srgbClr val="2E3192"/>
      </a:accent2>
      <a:accent3>
        <a:srgbClr val="1E1C10"/>
      </a:accent3>
      <a:accent4>
        <a:srgbClr val="1D063C"/>
      </a:accent4>
      <a:accent5>
        <a:srgbClr val="1E3E29"/>
      </a:accent5>
      <a:accent6>
        <a:srgbClr val="CF6413"/>
      </a:accent6>
      <a:hlink>
        <a:srgbClr val="E5B149"/>
      </a:hlink>
      <a:folHlink>
        <a:srgbClr val="E5B149"/>
      </a:folHlink>
    </a:clrScheme>
    <a:fontScheme name="birthday dark">
      <a:majorFont>
        <a:latin typeface="French Script MT"/>
        <a:ea typeface=""/>
        <a:cs typeface=""/>
      </a:majorFont>
      <a:minorFont>
        <a:latin typeface="Sagona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irthday_Dark_Win32_MO-v02" id="{2CAD8F23-A9E0-412B-8E33-FD78D95A30B1}" vid="{8132EDBE-4C6C-4EFC-A5BF-82E1F995E6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825835-9B31-4D7B-9CE5-433D0E45B0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C7701-6DE8-419B-AD7C-344FB539D2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E6D9EC-7AD9-4F36-A571-1031EBA7AA56}">
  <ds:schemaRefs>
    <ds:schemaRef ds:uri="71af3243-3dd4-4a8d-8c0d-dd76da1f02a5"/>
    <ds:schemaRef ds:uri="http://schemas.microsoft.com/office/infopath/2007/PartnerControls"/>
    <ds:schemaRef ds:uri="http://purl.org/dc/terms/"/>
    <ds:schemaRef ds:uri="16c05727-aa75-4e4a-9b5f-8a80a1165891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Forte</vt:lpstr>
      <vt:lpstr>French Script MT</vt:lpstr>
      <vt:lpstr>Sagona ExtraLight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2020-12-17T09:39:08Z</dcterms:created>
  <dcterms:modified xsi:type="dcterms:W3CDTF">2020-12-18T05:39:51Z</dcterms:modified>
</cp:coreProperties>
</file>